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9"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11/24/2024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11/24/2024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11/24/2024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11/24/2024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11/24/2024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11/24/2024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11/24/2024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11/24/2024</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11/24/2024</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11/24/2024</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7992-CF93-0A53-E8DC-D8918249E538}"/>
              </a:ext>
            </a:extLst>
          </p:cNvPr>
          <p:cNvSpPr>
            <a:spLocks noGrp="1"/>
          </p:cNvSpPr>
          <p:nvPr>
            <p:ph type="ctrTitle"/>
          </p:nvPr>
        </p:nvSpPr>
        <p:spPr>
          <a:xfrm>
            <a:off x="1600200" y="1265562"/>
            <a:ext cx="8991600" cy="1645920"/>
          </a:xfrm>
        </p:spPr>
        <p:txBody>
          <a:bodyPr/>
          <a:lstStyle/>
          <a:p>
            <a:r>
              <a:rPr lang="en-MY" dirty="0"/>
              <a:t>Website design project</a:t>
            </a:r>
          </a:p>
        </p:txBody>
      </p:sp>
      <p:sp>
        <p:nvSpPr>
          <p:cNvPr id="3" name="Subtitle 2">
            <a:extLst>
              <a:ext uri="{FF2B5EF4-FFF2-40B4-BE49-F238E27FC236}">
                <a16:creationId xmlns:a16="http://schemas.microsoft.com/office/drawing/2014/main" id="{00BE4E62-6153-D388-3FDE-0D10F78A6E4D}"/>
              </a:ext>
            </a:extLst>
          </p:cNvPr>
          <p:cNvSpPr>
            <a:spLocks noGrp="1"/>
          </p:cNvSpPr>
          <p:nvPr>
            <p:ph type="subTitle" idx="1"/>
          </p:nvPr>
        </p:nvSpPr>
        <p:spPr>
          <a:xfrm>
            <a:off x="3790188" y="3429000"/>
            <a:ext cx="6801612" cy="1239894"/>
          </a:xfrm>
        </p:spPr>
        <p:txBody>
          <a:bodyPr/>
          <a:lstStyle/>
          <a:p>
            <a:r>
              <a:rPr lang="en-MY" dirty="0"/>
              <a:t>Prepared by: WONG RONG XIN</a:t>
            </a:r>
          </a:p>
        </p:txBody>
      </p:sp>
    </p:spTree>
    <p:extLst>
      <p:ext uri="{BB962C8B-B14F-4D97-AF65-F5344CB8AC3E}">
        <p14:creationId xmlns:p14="http://schemas.microsoft.com/office/powerpoint/2010/main" val="873511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EE14F7-E421-47A4-1858-E3184843EF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47B9EB-8BD3-B0A8-9B6B-2D80348B1388}"/>
              </a:ext>
            </a:extLst>
          </p:cNvPr>
          <p:cNvSpPr>
            <a:spLocks noGrp="1"/>
          </p:cNvSpPr>
          <p:nvPr>
            <p:ph type="ctrTitle"/>
          </p:nvPr>
        </p:nvSpPr>
        <p:spPr>
          <a:xfrm>
            <a:off x="1600200" y="548800"/>
            <a:ext cx="8991600" cy="1645920"/>
          </a:xfrm>
        </p:spPr>
        <p:txBody>
          <a:bodyPr/>
          <a:lstStyle/>
          <a:p>
            <a:r>
              <a:rPr lang="en-MY" dirty="0"/>
              <a:t>Sketch of website</a:t>
            </a:r>
          </a:p>
        </p:txBody>
      </p:sp>
      <p:sp>
        <p:nvSpPr>
          <p:cNvPr id="3" name="Subtitle 2">
            <a:extLst>
              <a:ext uri="{FF2B5EF4-FFF2-40B4-BE49-F238E27FC236}">
                <a16:creationId xmlns:a16="http://schemas.microsoft.com/office/drawing/2014/main" id="{E9CE0160-49B8-BD7C-B2D6-20878A150DBF}"/>
              </a:ext>
            </a:extLst>
          </p:cNvPr>
          <p:cNvSpPr>
            <a:spLocks noGrp="1"/>
          </p:cNvSpPr>
          <p:nvPr>
            <p:ph type="subTitle" idx="1"/>
          </p:nvPr>
        </p:nvSpPr>
        <p:spPr>
          <a:xfrm>
            <a:off x="7560296" y="2605245"/>
            <a:ext cx="4402317" cy="3703955"/>
          </a:xfrm>
        </p:spPr>
        <p:txBody>
          <a:bodyPr>
            <a:normAutofit/>
          </a:bodyPr>
          <a:lstStyle/>
          <a:p>
            <a:pPr algn="l"/>
            <a:r>
              <a:rPr lang="en-AU" sz="2400" kern="0" dirty="0">
                <a:effectLst/>
                <a:latin typeface="Times New Roman" panose="02020603050405020304" pitchFamily="18" charset="0"/>
                <a:ea typeface="DengXian" panose="02010600030101010101" pitchFamily="2" charset="-122"/>
              </a:rPr>
              <a:t>This </a:t>
            </a:r>
            <a:r>
              <a:rPr lang="en-AU" sz="2400" kern="0" dirty="0">
                <a:latin typeface="Times New Roman" panose="02020603050405020304" pitchFamily="18" charset="0"/>
                <a:ea typeface="DengXian" panose="02010600030101010101" pitchFamily="2" charset="-122"/>
              </a:rPr>
              <a:t>was the first look of my website that I searched it online.</a:t>
            </a:r>
            <a:endParaRPr lang="en-MY" sz="13800" dirty="0"/>
          </a:p>
        </p:txBody>
      </p:sp>
      <p:pic>
        <p:nvPicPr>
          <p:cNvPr id="4" name="Picture 3">
            <a:extLst>
              <a:ext uri="{FF2B5EF4-FFF2-40B4-BE49-F238E27FC236}">
                <a16:creationId xmlns:a16="http://schemas.microsoft.com/office/drawing/2014/main" id="{A608DA54-3BC7-1001-589F-014E2B5CD2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11173" y="2449703"/>
            <a:ext cx="5731510" cy="3275330"/>
          </a:xfrm>
          <a:prstGeom prst="rect">
            <a:avLst/>
          </a:prstGeom>
        </p:spPr>
      </p:pic>
    </p:spTree>
    <p:extLst>
      <p:ext uri="{BB962C8B-B14F-4D97-AF65-F5344CB8AC3E}">
        <p14:creationId xmlns:p14="http://schemas.microsoft.com/office/powerpoint/2010/main" val="3968397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0F1589-9283-E31C-AE71-697552F76E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00E5DE-27C5-2711-1800-1DB2AAD72CB8}"/>
              </a:ext>
            </a:extLst>
          </p:cNvPr>
          <p:cNvSpPr>
            <a:spLocks noGrp="1"/>
          </p:cNvSpPr>
          <p:nvPr>
            <p:ph type="ctrTitle"/>
          </p:nvPr>
        </p:nvSpPr>
        <p:spPr>
          <a:xfrm>
            <a:off x="1600200" y="548800"/>
            <a:ext cx="8991600" cy="1645920"/>
          </a:xfrm>
        </p:spPr>
        <p:txBody>
          <a:bodyPr/>
          <a:lstStyle/>
          <a:p>
            <a:r>
              <a:rPr lang="en-MY" dirty="0"/>
              <a:t>Conclusion</a:t>
            </a:r>
          </a:p>
        </p:txBody>
      </p:sp>
      <p:sp>
        <p:nvSpPr>
          <p:cNvPr id="8" name="Subtitle 2">
            <a:extLst>
              <a:ext uri="{FF2B5EF4-FFF2-40B4-BE49-F238E27FC236}">
                <a16:creationId xmlns:a16="http://schemas.microsoft.com/office/drawing/2014/main" id="{36B5E1A6-73FA-BA06-B788-37B9D73578EA}"/>
              </a:ext>
            </a:extLst>
          </p:cNvPr>
          <p:cNvSpPr>
            <a:spLocks noGrp="1"/>
          </p:cNvSpPr>
          <p:nvPr>
            <p:ph type="subTitle" idx="1"/>
          </p:nvPr>
        </p:nvSpPr>
        <p:spPr>
          <a:xfrm>
            <a:off x="1600200" y="2788920"/>
            <a:ext cx="8991600" cy="2803843"/>
          </a:xfrm>
        </p:spPr>
        <p:txBody>
          <a:bodyPr>
            <a:normAutofit/>
          </a:bodyPr>
          <a:lstStyle/>
          <a:p>
            <a:pPr algn="l"/>
            <a:r>
              <a:rPr lang="en-AU" sz="2600" kern="0" dirty="0">
                <a:effectLst/>
                <a:latin typeface="Times New Roman" panose="02020603050405020304" pitchFamily="18" charset="0"/>
                <a:ea typeface="DengXian" panose="02010600030101010101" pitchFamily="2" charset="-122"/>
              </a:rPr>
              <a:t>A good tourism website does indeed inspire tourists with attractive pictures and stories while providing all the necessary information with full confidence in tour planning. Most importantly, it ensures accessibility on a variety of devices. Therefore, enabling users to access it at any time and any place for planning a wonderful trips. </a:t>
            </a:r>
            <a:endParaRPr lang="en-MY" sz="2600" dirty="0"/>
          </a:p>
        </p:txBody>
      </p:sp>
    </p:spTree>
    <p:extLst>
      <p:ext uri="{BB962C8B-B14F-4D97-AF65-F5344CB8AC3E}">
        <p14:creationId xmlns:p14="http://schemas.microsoft.com/office/powerpoint/2010/main" val="108403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A21AD-E5A3-518D-A5E0-BB74F6478942}"/>
              </a:ext>
            </a:extLst>
          </p:cNvPr>
          <p:cNvSpPr>
            <a:spLocks noGrp="1"/>
          </p:cNvSpPr>
          <p:nvPr>
            <p:ph type="ctrTitle"/>
          </p:nvPr>
        </p:nvSpPr>
        <p:spPr>
          <a:xfrm>
            <a:off x="1600200" y="548800"/>
            <a:ext cx="8991600" cy="1645920"/>
          </a:xfrm>
        </p:spPr>
        <p:txBody>
          <a:bodyPr/>
          <a:lstStyle/>
          <a:p>
            <a:r>
              <a:rPr lang="en-MY" dirty="0"/>
              <a:t>Intro of tourism website</a:t>
            </a:r>
          </a:p>
        </p:txBody>
      </p:sp>
      <p:sp>
        <p:nvSpPr>
          <p:cNvPr id="3" name="Subtitle 2">
            <a:extLst>
              <a:ext uri="{FF2B5EF4-FFF2-40B4-BE49-F238E27FC236}">
                <a16:creationId xmlns:a16="http://schemas.microsoft.com/office/drawing/2014/main" id="{B0ABA734-E578-7B76-3BC0-6852C16C0CBF}"/>
              </a:ext>
            </a:extLst>
          </p:cNvPr>
          <p:cNvSpPr>
            <a:spLocks noGrp="1"/>
          </p:cNvSpPr>
          <p:nvPr>
            <p:ph type="subTitle" idx="1"/>
          </p:nvPr>
        </p:nvSpPr>
        <p:spPr>
          <a:xfrm>
            <a:off x="1600200" y="2898648"/>
            <a:ext cx="8991600" cy="2359152"/>
          </a:xfrm>
        </p:spPr>
        <p:txBody>
          <a:bodyPr>
            <a:normAutofit fontScale="92500" lnSpcReduction="10000"/>
          </a:bodyPr>
          <a:lstStyle/>
          <a:p>
            <a:pPr algn="l"/>
            <a:r>
              <a:rPr lang="en-AU" sz="2800" kern="0" dirty="0">
                <a:effectLst/>
                <a:latin typeface="Times New Roman" panose="02020603050405020304" pitchFamily="18" charset="0"/>
                <a:ea typeface="DengXian" panose="02010600030101010101" pitchFamily="2" charset="-122"/>
              </a:rPr>
              <a:t>The website design for tourism shall develop an attractive and user-friendly website especially for the navigation parts that will form the basis of presenting to visitors all travel destinations, attractions and services. That's cardinal in inspiring visits, planning and bookings, availing them with photos and guides that make them comfortable to browse my website. </a:t>
            </a:r>
            <a:endParaRPr lang="en-MY" sz="3200" dirty="0"/>
          </a:p>
        </p:txBody>
      </p:sp>
    </p:spTree>
    <p:extLst>
      <p:ext uri="{BB962C8B-B14F-4D97-AF65-F5344CB8AC3E}">
        <p14:creationId xmlns:p14="http://schemas.microsoft.com/office/powerpoint/2010/main" val="1749942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30C9CB-4398-E00E-ED66-EF71DF574C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9160EC-0522-242B-A57E-BC6C7FC79872}"/>
              </a:ext>
            </a:extLst>
          </p:cNvPr>
          <p:cNvSpPr>
            <a:spLocks noGrp="1"/>
          </p:cNvSpPr>
          <p:nvPr>
            <p:ph type="ctrTitle"/>
          </p:nvPr>
        </p:nvSpPr>
        <p:spPr>
          <a:xfrm>
            <a:off x="1600200" y="548800"/>
            <a:ext cx="8991600" cy="1645920"/>
          </a:xfrm>
        </p:spPr>
        <p:txBody>
          <a:bodyPr/>
          <a:lstStyle/>
          <a:p>
            <a:r>
              <a:rPr lang="en-MY" dirty="0"/>
              <a:t>First webpage</a:t>
            </a:r>
          </a:p>
        </p:txBody>
      </p:sp>
      <p:sp>
        <p:nvSpPr>
          <p:cNvPr id="3" name="Subtitle 2">
            <a:extLst>
              <a:ext uri="{FF2B5EF4-FFF2-40B4-BE49-F238E27FC236}">
                <a16:creationId xmlns:a16="http://schemas.microsoft.com/office/drawing/2014/main" id="{191FDD99-9A1C-5688-E834-38967B864C69}"/>
              </a:ext>
            </a:extLst>
          </p:cNvPr>
          <p:cNvSpPr>
            <a:spLocks noGrp="1"/>
          </p:cNvSpPr>
          <p:nvPr>
            <p:ph type="subTitle" idx="1"/>
          </p:nvPr>
        </p:nvSpPr>
        <p:spPr>
          <a:xfrm>
            <a:off x="7560296" y="2605245"/>
            <a:ext cx="4402317" cy="3703955"/>
          </a:xfrm>
        </p:spPr>
        <p:txBody>
          <a:bodyPr>
            <a:normAutofit/>
          </a:bodyPr>
          <a:lstStyle/>
          <a:p>
            <a:pPr algn="l"/>
            <a:r>
              <a:rPr lang="en-AU" sz="2400" kern="0" dirty="0">
                <a:effectLst/>
                <a:latin typeface="Times New Roman" panose="02020603050405020304" pitchFamily="18" charset="0"/>
                <a:ea typeface="DengXian" panose="02010600030101010101" pitchFamily="2" charset="-122"/>
              </a:rPr>
              <a:t>Introduce about this website and what services will be provided.</a:t>
            </a:r>
            <a:endParaRPr lang="en-MY" sz="3600" dirty="0"/>
          </a:p>
        </p:txBody>
      </p:sp>
      <p:pic>
        <p:nvPicPr>
          <p:cNvPr id="4" name="Picture 3">
            <a:extLst>
              <a:ext uri="{FF2B5EF4-FFF2-40B4-BE49-F238E27FC236}">
                <a16:creationId xmlns:a16="http://schemas.microsoft.com/office/drawing/2014/main" id="{B8DCCF7C-9D6B-950B-B291-4F41B980682E}"/>
              </a:ext>
            </a:extLst>
          </p:cNvPr>
          <p:cNvPicPr>
            <a:picLocks noChangeAspect="1"/>
          </p:cNvPicPr>
          <p:nvPr/>
        </p:nvPicPr>
        <p:blipFill>
          <a:blip r:embed="rId2"/>
          <a:stretch>
            <a:fillRect/>
          </a:stretch>
        </p:blipFill>
        <p:spPr>
          <a:xfrm>
            <a:off x="91120" y="2383907"/>
            <a:ext cx="7318348" cy="4375112"/>
          </a:xfrm>
          <a:prstGeom prst="rect">
            <a:avLst/>
          </a:prstGeom>
        </p:spPr>
      </p:pic>
    </p:spTree>
    <p:extLst>
      <p:ext uri="{BB962C8B-B14F-4D97-AF65-F5344CB8AC3E}">
        <p14:creationId xmlns:p14="http://schemas.microsoft.com/office/powerpoint/2010/main" val="4207285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E24D51-26B3-3C6D-94F5-83EE9C7F6C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46FD6F-FB85-60A3-0BD2-5C73F85F0F07}"/>
              </a:ext>
            </a:extLst>
          </p:cNvPr>
          <p:cNvSpPr>
            <a:spLocks noGrp="1"/>
          </p:cNvSpPr>
          <p:nvPr>
            <p:ph type="ctrTitle"/>
          </p:nvPr>
        </p:nvSpPr>
        <p:spPr>
          <a:xfrm>
            <a:off x="1600200" y="548800"/>
            <a:ext cx="8991600" cy="1645920"/>
          </a:xfrm>
        </p:spPr>
        <p:txBody>
          <a:bodyPr/>
          <a:lstStyle/>
          <a:p>
            <a:r>
              <a:rPr lang="en-MY" dirty="0"/>
              <a:t>Second webpage</a:t>
            </a:r>
          </a:p>
        </p:txBody>
      </p:sp>
      <p:sp>
        <p:nvSpPr>
          <p:cNvPr id="3" name="Subtitle 2">
            <a:extLst>
              <a:ext uri="{FF2B5EF4-FFF2-40B4-BE49-F238E27FC236}">
                <a16:creationId xmlns:a16="http://schemas.microsoft.com/office/drawing/2014/main" id="{02F03F2D-BBC3-8935-EB0C-1CB4FC8BA2F7}"/>
              </a:ext>
            </a:extLst>
          </p:cNvPr>
          <p:cNvSpPr>
            <a:spLocks noGrp="1"/>
          </p:cNvSpPr>
          <p:nvPr>
            <p:ph type="subTitle" idx="1"/>
          </p:nvPr>
        </p:nvSpPr>
        <p:spPr>
          <a:xfrm>
            <a:off x="7560296" y="2605245"/>
            <a:ext cx="4402317" cy="3703955"/>
          </a:xfrm>
        </p:spPr>
        <p:txBody>
          <a:bodyPr>
            <a:normAutofit/>
          </a:bodyPr>
          <a:lstStyle/>
          <a:p>
            <a:pPr algn="l"/>
            <a:r>
              <a:rPr lang="en-AU" sz="2400" kern="0" dirty="0">
                <a:effectLst/>
                <a:latin typeface="Times New Roman" panose="02020603050405020304" pitchFamily="18" charset="0"/>
                <a:ea typeface="DengXian" panose="02010600030101010101" pitchFamily="2" charset="-122"/>
              </a:rPr>
              <a:t>Explain the most popular destination and the estimated costs.</a:t>
            </a:r>
            <a:endParaRPr lang="en-MY" sz="4400" dirty="0"/>
          </a:p>
        </p:txBody>
      </p:sp>
      <p:pic>
        <p:nvPicPr>
          <p:cNvPr id="5" name="Picture 4">
            <a:extLst>
              <a:ext uri="{FF2B5EF4-FFF2-40B4-BE49-F238E27FC236}">
                <a16:creationId xmlns:a16="http://schemas.microsoft.com/office/drawing/2014/main" id="{BDF3C807-F05E-C269-84B8-83E8EE37702C}"/>
              </a:ext>
            </a:extLst>
          </p:cNvPr>
          <p:cNvPicPr>
            <a:picLocks noChangeAspect="1"/>
          </p:cNvPicPr>
          <p:nvPr/>
        </p:nvPicPr>
        <p:blipFill>
          <a:blip r:embed="rId2"/>
          <a:stretch>
            <a:fillRect/>
          </a:stretch>
        </p:blipFill>
        <p:spPr>
          <a:xfrm>
            <a:off x="524752" y="2426809"/>
            <a:ext cx="6857602" cy="4332209"/>
          </a:xfrm>
          <a:prstGeom prst="rect">
            <a:avLst/>
          </a:prstGeom>
        </p:spPr>
      </p:pic>
    </p:spTree>
    <p:extLst>
      <p:ext uri="{BB962C8B-B14F-4D97-AF65-F5344CB8AC3E}">
        <p14:creationId xmlns:p14="http://schemas.microsoft.com/office/powerpoint/2010/main" val="3740521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823BF-1604-AC5B-C78A-F60983D84AB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64FB9A-701B-4226-82F8-DE24F5D19892}"/>
              </a:ext>
            </a:extLst>
          </p:cNvPr>
          <p:cNvSpPr>
            <a:spLocks noGrp="1"/>
          </p:cNvSpPr>
          <p:nvPr>
            <p:ph type="ctrTitle"/>
          </p:nvPr>
        </p:nvSpPr>
        <p:spPr>
          <a:xfrm>
            <a:off x="1600200" y="548800"/>
            <a:ext cx="8991600" cy="1645920"/>
          </a:xfrm>
        </p:spPr>
        <p:txBody>
          <a:bodyPr/>
          <a:lstStyle/>
          <a:p>
            <a:r>
              <a:rPr lang="en-MY" dirty="0"/>
              <a:t>Third webpage</a:t>
            </a:r>
          </a:p>
        </p:txBody>
      </p:sp>
      <p:sp>
        <p:nvSpPr>
          <p:cNvPr id="3" name="Subtitle 2">
            <a:extLst>
              <a:ext uri="{FF2B5EF4-FFF2-40B4-BE49-F238E27FC236}">
                <a16:creationId xmlns:a16="http://schemas.microsoft.com/office/drawing/2014/main" id="{705B3A9F-493E-B939-8DE7-D4B6B9B185A4}"/>
              </a:ext>
            </a:extLst>
          </p:cNvPr>
          <p:cNvSpPr>
            <a:spLocks noGrp="1"/>
          </p:cNvSpPr>
          <p:nvPr>
            <p:ph type="subTitle" idx="1"/>
          </p:nvPr>
        </p:nvSpPr>
        <p:spPr>
          <a:xfrm>
            <a:off x="7560296" y="2605245"/>
            <a:ext cx="4402317" cy="3703955"/>
          </a:xfrm>
        </p:spPr>
        <p:txBody>
          <a:bodyPr>
            <a:normAutofit/>
          </a:bodyPr>
          <a:lstStyle/>
          <a:p>
            <a:pPr algn="l"/>
            <a:r>
              <a:rPr lang="en-AU" sz="2400" kern="0" dirty="0">
                <a:effectLst/>
                <a:latin typeface="Times New Roman" panose="02020603050405020304" pitchFamily="18" charset="0"/>
                <a:ea typeface="DengXian" panose="02010600030101010101" pitchFamily="2" charset="-122"/>
              </a:rPr>
              <a:t>To show the detail of those packages and the highlights.</a:t>
            </a:r>
            <a:endParaRPr lang="en-MY" sz="5400" dirty="0"/>
          </a:p>
        </p:txBody>
      </p:sp>
      <p:pic>
        <p:nvPicPr>
          <p:cNvPr id="6" name="Picture 5">
            <a:extLst>
              <a:ext uri="{FF2B5EF4-FFF2-40B4-BE49-F238E27FC236}">
                <a16:creationId xmlns:a16="http://schemas.microsoft.com/office/drawing/2014/main" id="{2E818B67-A6C3-061A-187B-F1964089A23F}"/>
              </a:ext>
            </a:extLst>
          </p:cNvPr>
          <p:cNvPicPr>
            <a:picLocks noChangeAspect="1"/>
          </p:cNvPicPr>
          <p:nvPr/>
        </p:nvPicPr>
        <p:blipFill>
          <a:blip r:embed="rId2"/>
          <a:stretch>
            <a:fillRect/>
          </a:stretch>
        </p:blipFill>
        <p:spPr>
          <a:xfrm>
            <a:off x="364489" y="2355709"/>
            <a:ext cx="7011791" cy="4186493"/>
          </a:xfrm>
          <a:prstGeom prst="rect">
            <a:avLst/>
          </a:prstGeom>
        </p:spPr>
      </p:pic>
    </p:spTree>
    <p:extLst>
      <p:ext uri="{BB962C8B-B14F-4D97-AF65-F5344CB8AC3E}">
        <p14:creationId xmlns:p14="http://schemas.microsoft.com/office/powerpoint/2010/main" val="3921951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4EF26-556B-9CF4-6C04-BCF4E8CB54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84E29B-FB9B-9BC7-5A2B-58E654EAFF60}"/>
              </a:ext>
            </a:extLst>
          </p:cNvPr>
          <p:cNvSpPr>
            <a:spLocks noGrp="1"/>
          </p:cNvSpPr>
          <p:nvPr>
            <p:ph type="ctrTitle"/>
          </p:nvPr>
        </p:nvSpPr>
        <p:spPr>
          <a:xfrm>
            <a:off x="1600200" y="548800"/>
            <a:ext cx="8991600" cy="1645920"/>
          </a:xfrm>
        </p:spPr>
        <p:txBody>
          <a:bodyPr/>
          <a:lstStyle/>
          <a:p>
            <a:r>
              <a:rPr lang="en-MY" dirty="0"/>
              <a:t>Fourth webpage</a:t>
            </a:r>
          </a:p>
        </p:txBody>
      </p:sp>
      <p:sp>
        <p:nvSpPr>
          <p:cNvPr id="3" name="Subtitle 2">
            <a:extLst>
              <a:ext uri="{FF2B5EF4-FFF2-40B4-BE49-F238E27FC236}">
                <a16:creationId xmlns:a16="http://schemas.microsoft.com/office/drawing/2014/main" id="{FB0877DA-A9FA-DBE0-800A-EBE4DAFC2B76}"/>
              </a:ext>
            </a:extLst>
          </p:cNvPr>
          <p:cNvSpPr>
            <a:spLocks noGrp="1"/>
          </p:cNvSpPr>
          <p:nvPr>
            <p:ph type="subTitle" idx="1"/>
          </p:nvPr>
        </p:nvSpPr>
        <p:spPr>
          <a:xfrm>
            <a:off x="7560296" y="2605245"/>
            <a:ext cx="4402317" cy="3703955"/>
          </a:xfrm>
        </p:spPr>
        <p:txBody>
          <a:bodyPr>
            <a:normAutofit/>
          </a:bodyPr>
          <a:lstStyle/>
          <a:p>
            <a:pPr algn="l"/>
            <a:r>
              <a:rPr lang="en-AU" sz="2400" kern="0" dirty="0">
                <a:effectLst/>
                <a:latin typeface="Times New Roman" panose="02020603050405020304" pitchFamily="18" charset="0"/>
                <a:ea typeface="DengXian" panose="02010600030101010101" pitchFamily="2" charset="-122"/>
              </a:rPr>
              <a:t>To provide a form for user to fill in personal information in order to book the trip.</a:t>
            </a:r>
            <a:endParaRPr lang="en-MY" sz="6600" dirty="0"/>
          </a:p>
        </p:txBody>
      </p:sp>
      <p:pic>
        <p:nvPicPr>
          <p:cNvPr id="4" name="Picture 3">
            <a:extLst>
              <a:ext uri="{FF2B5EF4-FFF2-40B4-BE49-F238E27FC236}">
                <a16:creationId xmlns:a16="http://schemas.microsoft.com/office/drawing/2014/main" id="{24378809-AFE7-5B24-88E7-7D177F02788C}"/>
              </a:ext>
            </a:extLst>
          </p:cNvPr>
          <p:cNvPicPr>
            <a:picLocks noChangeAspect="1"/>
          </p:cNvPicPr>
          <p:nvPr/>
        </p:nvPicPr>
        <p:blipFill>
          <a:blip r:embed="rId2"/>
          <a:stretch>
            <a:fillRect/>
          </a:stretch>
        </p:blipFill>
        <p:spPr>
          <a:xfrm>
            <a:off x="1600200" y="2468801"/>
            <a:ext cx="5165570" cy="4388960"/>
          </a:xfrm>
          <a:prstGeom prst="rect">
            <a:avLst/>
          </a:prstGeom>
        </p:spPr>
      </p:pic>
    </p:spTree>
    <p:extLst>
      <p:ext uri="{BB962C8B-B14F-4D97-AF65-F5344CB8AC3E}">
        <p14:creationId xmlns:p14="http://schemas.microsoft.com/office/powerpoint/2010/main" val="3568233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35D444-51AF-BCA8-BE03-C1903AAB95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46E9EE-61DC-36C0-B877-DFDE6AD3D4F3}"/>
              </a:ext>
            </a:extLst>
          </p:cNvPr>
          <p:cNvSpPr>
            <a:spLocks noGrp="1"/>
          </p:cNvSpPr>
          <p:nvPr>
            <p:ph type="ctrTitle"/>
          </p:nvPr>
        </p:nvSpPr>
        <p:spPr>
          <a:xfrm>
            <a:off x="1600200" y="548800"/>
            <a:ext cx="8991600" cy="1645920"/>
          </a:xfrm>
        </p:spPr>
        <p:txBody>
          <a:bodyPr/>
          <a:lstStyle/>
          <a:p>
            <a:r>
              <a:rPr lang="en-MY" dirty="0"/>
              <a:t>Fifth webpage</a:t>
            </a:r>
          </a:p>
        </p:txBody>
      </p:sp>
      <p:sp>
        <p:nvSpPr>
          <p:cNvPr id="3" name="Subtitle 2">
            <a:extLst>
              <a:ext uri="{FF2B5EF4-FFF2-40B4-BE49-F238E27FC236}">
                <a16:creationId xmlns:a16="http://schemas.microsoft.com/office/drawing/2014/main" id="{C49575F4-4243-D839-2683-AF59388D7DB1}"/>
              </a:ext>
            </a:extLst>
          </p:cNvPr>
          <p:cNvSpPr>
            <a:spLocks noGrp="1"/>
          </p:cNvSpPr>
          <p:nvPr>
            <p:ph type="subTitle" idx="1"/>
          </p:nvPr>
        </p:nvSpPr>
        <p:spPr>
          <a:xfrm>
            <a:off x="7560296" y="2605245"/>
            <a:ext cx="4402317" cy="3703955"/>
          </a:xfrm>
        </p:spPr>
        <p:txBody>
          <a:bodyPr>
            <a:normAutofit/>
          </a:bodyPr>
          <a:lstStyle/>
          <a:p>
            <a:pPr algn="l"/>
            <a:r>
              <a:rPr lang="en-AU" sz="2400" kern="0" dirty="0">
                <a:effectLst/>
                <a:latin typeface="Times New Roman" panose="02020603050405020304" pitchFamily="18" charset="0"/>
                <a:ea typeface="DengXian" panose="02010600030101010101" pitchFamily="2" charset="-122"/>
              </a:rPr>
              <a:t>Provide a necessary note for potential users to remind them about custom clearance. </a:t>
            </a:r>
            <a:endParaRPr lang="en-MY" sz="8000" dirty="0"/>
          </a:p>
        </p:txBody>
      </p:sp>
      <p:pic>
        <p:nvPicPr>
          <p:cNvPr id="5" name="Picture 4">
            <a:extLst>
              <a:ext uri="{FF2B5EF4-FFF2-40B4-BE49-F238E27FC236}">
                <a16:creationId xmlns:a16="http://schemas.microsoft.com/office/drawing/2014/main" id="{E93F03CB-2AE8-A370-DE36-605B6337E029}"/>
              </a:ext>
            </a:extLst>
          </p:cNvPr>
          <p:cNvPicPr>
            <a:picLocks noChangeAspect="1"/>
          </p:cNvPicPr>
          <p:nvPr/>
        </p:nvPicPr>
        <p:blipFill>
          <a:blip r:embed="rId2"/>
          <a:stretch>
            <a:fillRect/>
          </a:stretch>
        </p:blipFill>
        <p:spPr>
          <a:xfrm>
            <a:off x="1600200" y="2356918"/>
            <a:ext cx="4633595" cy="4446218"/>
          </a:xfrm>
          <a:prstGeom prst="rect">
            <a:avLst/>
          </a:prstGeom>
        </p:spPr>
      </p:pic>
    </p:spTree>
    <p:extLst>
      <p:ext uri="{BB962C8B-B14F-4D97-AF65-F5344CB8AC3E}">
        <p14:creationId xmlns:p14="http://schemas.microsoft.com/office/powerpoint/2010/main" val="3073942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B500DB-25E0-C4D9-7A31-40FCE46FD9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038166-7FCE-52F1-4C08-3E198BD55C19}"/>
              </a:ext>
            </a:extLst>
          </p:cNvPr>
          <p:cNvSpPr>
            <a:spLocks noGrp="1"/>
          </p:cNvSpPr>
          <p:nvPr>
            <p:ph type="ctrTitle"/>
          </p:nvPr>
        </p:nvSpPr>
        <p:spPr>
          <a:xfrm>
            <a:off x="1600200" y="548800"/>
            <a:ext cx="8991600" cy="1645920"/>
          </a:xfrm>
        </p:spPr>
        <p:txBody>
          <a:bodyPr/>
          <a:lstStyle/>
          <a:p>
            <a:r>
              <a:rPr lang="en-MY" dirty="0"/>
              <a:t>Sixth webpage</a:t>
            </a:r>
          </a:p>
        </p:txBody>
      </p:sp>
      <p:sp>
        <p:nvSpPr>
          <p:cNvPr id="3" name="Subtitle 2">
            <a:extLst>
              <a:ext uri="{FF2B5EF4-FFF2-40B4-BE49-F238E27FC236}">
                <a16:creationId xmlns:a16="http://schemas.microsoft.com/office/drawing/2014/main" id="{487D30DB-2225-C6BC-5082-76FB17790AAF}"/>
              </a:ext>
            </a:extLst>
          </p:cNvPr>
          <p:cNvSpPr>
            <a:spLocks noGrp="1"/>
          </p:cNvSpPr>
          <p:nvPr>
            <p:ph type="subTitle" idx="1"/>
          </p:nvPr>
        </p:nvSpPr>
        <p:spPr>
          <a:xfrm>
            <a:off x="7560296" y="2605245"/>
            <a:ext cx="4402317" cy="3703955"/>
          </a:xfrm>
        </p:spPr>
        <p:txBody>
          <a:bodyPr>
            <a:normAutofit/>
          </a:bodyPr>
          <a:lstStyle/>
          <a:p>
            <a:pPr algn="l"/>
            <a:r>
              <a:rPr lang="en-AU" sz="2400" kern="0" dirty="0">
                <a:effectLst/>
                <a:latin typeface="Times New Roman" panose="02020603050405020304" pitchFamily="18" charset="0"/>
                <a:ea typeface="DengXian" panose="02010600030101010101" pitchFamily="2" charset="-122"/>
              </a:rPr>
              <a:t>To build up the trust with users and provide an overview of company reputation. </a:t>
            </a:r>
            <a:endParaRPr lang="en-MY" sz="9600" dirty="0"/>
          </a:p>
        </p:txBody>
      </p:sp>
      <p:pic>
        <p:nvPicPr>
          <p:cNvPr id="4" name="Picture 3">
            <a:extLst>
              <a:ext uri="{FF2B5EF4-FFF2-40B4-BE49-F238E27FC236}">
                <a16:creationId xmlns:a16="http://schemas.microsoft.com/office/drawing/2014/main" id="{1FC6C1A1-C0B2-38FE-3427-683A1DCBF7F8}"/>
              </a:ext>
            </a:extLst>
          </p:cNvPr>
          <p:cNvPicPr>
            <a:picLocks noChangeAspect="1"/>
          </p:cNvPicPr>
          <p:nvPr/>
        </p:nvPicPr>
        <p:blipFill>
          <a:blip r:embed="rId2"/>
          <a:stretch>
            <a:fillRect/>
          </a:stretch>
        </p:blipFill>
        <p:spPr>
          <a:xfrm>
            <a:off x="1600200" y="2296619"/>
            <a:ext cx="4907915" cy="4321205"/>
          </a:xfrm>
          <a:prstGeom prst="rect">
            <a:avLst/>
          </a:prstGeom>
        </p:spPr>
      </p:pic>
    </p:spTree>
    <p:extLst>
      <p:ext uri="{BB962C8B-B14F-4D97-AF65-F5344CB8AC3E}">
        <p14:creationId xmlns:p14="http://schemas.microsoft.com/office/powerpoint/2010/main" val="41054387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F9E481-22D4-EE45-F874-EF142543A6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B22059-02CF-D85F-D72C-78496A94B6BD}"/>
              </a:ext>
            </a:extLst>
          </p:cNvPr>
          <p:cNvSpPr>
            <a:spLocks noGrp="1"/>
          </p:cNvSpPr>
          <p:nvPr>
            <p:ph type="ctrTitle"/>
          </p:nvPr>
        </p:nvSpPr>
        <p:spPr>
          <a:xfrm>
            <a:off x="1600200" y="548800"/>
            <a:ext cx="8991600" cy="1645920"/>
          </a:xfrm>
        </p:spPr>
        <p:txBody>
          <a:bodyPr/>
          <a:lstStyle/>
          <a:p>
            <a:r>
              <a:rPr lang="en-MY" dirty="0"/>
              <a:t>Seventh webpage</a:t>
            </a:r>
          </a:p>
        </p:txBody>
      </p:sp>
      <p:sp>
        <p:nvSpPr>
          <p:cNvPr id="3" name="Subtitle 2">
            <a:extLst>
              <a:ext uri="{FF2B5EF4-FFF2-40B4-BE49-F238E27FC236}">
                <a16:creationId xmlns:a16="http://schemas.microsoft.com/office/drawing/2014/main" id="{D0B162F7-96AD-7B1C-D8B8-D9A759033EDE}"/>
              </a:ext>
            </a:extLst>
          </p:cNvPr>
          <p:cNvSpPr>
            <a:spLocks noGrp="1"/>
          </p:cNvSpPr>
          <p:nvPr>
            <p:ph type="subTitle" idx="1"/>
          </p:nvPr>
        </p:nvSpPr>
        <p:spPr>
          <a:xfrm>
            <a:off x="7560296" y="2605245"/>
            <a:ext cx="4402317" cy="3703955"/>
          </a:xfrm>
        </p:spPr>
        <p:txBody>
          <a:bodyPr>
            <a:normAutofit/>
          </a:bodyPr>
          <a:lstStyle/>
          <a:p>
            <a:pPr algn="l"/>
            <a:r>
              <a:rPr lang="en-AU" sz="2400" kern="0" dirty="0">
                <a:effectLst/>
                <a:latin typeface="Times New Roman" panose="02020603050405020304" pitchFamily="18" charset="0"/>
                <a:ea typeface="DengXian" panose="02010600030101010101" pitchFamily="2" charset="-122"/>
              </a:rPr>
              <a:t>Provide contact info and a form for users to give feedback or enquiry.</a:t>
            </a:r>
            <a:endParaRPr lang="en-MY" sz="13800" dirty="0"/>
          </a:p>
        </p:txBody>
      </p:sp>
      <p:pic>
        <p:nvPicPr>
          <p:cNvPr id="5" name="Picture 4">
            <a:extLst>
              <a:ext uri="{FF2B5EF4-FFF2-40B4-BE49-F238E27FC236}">
                <a16:creationId xmlns:a16="http://schemas.microsoft.com/office/drawing/2014/main" id="{966EFA88-0704-D300-9EE3-1C1D1504E0E7}"/>
              </a:ext>
            </a:extLst>
          </p:cNvPr>
          <p:cNvPicPr>
            <a:picLocks noChangeAspect="1"/>
          </p:cNvPicPr>
          <p:nvPr/>
        </p:nvPicPr>
        <p:blipFill>
          <a:blip r:embed="rId2"/>
          <a:stretch>
            <a:fillRect/>
          </a:stretch>
        </p:blipFill>
        <p:spPr>
          <a:xfrm>
            <a:off x="706500" y="2393632"/>
            <a:ext cx="6361811" cy="3796856"/>
          </a:xfrm>
          <a:prstGeom prst="rect">
            <a:avLst/>
          </a:prstGeom>
        </p:spPr>
      </p:pic>
    </p:spTree>
    <p:extLst>
      <p:ext uri="{BB962C8B-B14F-4D97-AF65-F5344CB8AC3E}">
        <p14:creationId xmlns:p14="http://schemas.microsoft.com/office/powerpoint/2010/main" val="49466385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29</TotalTime>
  <Words>254</Words>
  <Application>Microsoft Office PowerPoint</Application>
  <PresentationFormat>Widescreen</PresentationFormat>
  <Paragraphs>22</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Gill Sans MT</vt:lpstr>
      <vt:lpstr>Times New Roman</vt:lpstr>
      <vt:lpstr>Parcel</vt:lpstr>
      <vt:lpstr>Website design project</vt:lpstr>
      <vt:lpstr>Intro of tourism website</vt:lpstr>
      <vt:lpstr>First webpage</vt:lpstr>
      <vt:lpstr>Second webpage</vt:lpstr>
      <vt:lpstr>Third webpage</vt:lpstr>
      <vt:lpstr>Fourth webpage</vt:lpstr>
      <vt:lpstr>Fifth webpage</vt:lpstr>
      <vt:lpstr>Sixth webpage</vt:lpstr>
      <vt:lpstr>Seventh webpage</vt:lpstr>
      <vt:lpstr>Sketch of website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Wong Rong Xin</dc:creator>
  <cp:lastModifiedBy>Wong Rong Xin</cp:lastModifiedBy>
  <cp:revision>1</cp:revision>
  <dcterms:created xsi:type="dcterms:W3CDTF">2024-11-24T13:46:31Z</dcterms:created>
  <dcterms:modified xsi:type="dcterms:W3CDTF">2024-11-24T14:15:33Z</dcterms:modified>
</cp:coreProperties>
</file>

<file path=docProps/thumbnail.jpeg>
</file>